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34092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Open?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4D24D4-6E48-F586-1682-D6B0AA136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450607"/>
            <a:ext cx="7025777" cy="5593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Open?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 rounds</a:t>
            </a:r>
          </a:p>
          <a:p>
            <a:r>
              <a:rPr lang="en-US" dirty="0"/>
              <a:t>Targets: 12 IPSC, 3 steel</a:t>
            </a:r>
          </a:p>
          <a:p>
            <a:endParaRPr lang="en-US" dirty="0"/>
          </a:p>
          <a:p>
            <a:r>
              <a:rPr lang="en-US" dirty="0"/>
              <a:t>Handgun start position: Heels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heels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115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2023-02-23T19:33:51Z</dcterms:modified>
  <cp:category>Shooting</cp:category>
</cp:coreProperties>
</file>